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66" r:id="rId3"/>
    <p:sldId id="257" r:id="rId4"/>
    <p:sldId id="267" r:id="rId5"/>
    <p:sldId id="262" r:id="rId6"/>
    <p:sldId id="264" r:id="rId7"/>
    <p:sldId id="268" r:id="rId8"/>
    <p:sldId id="269" r:id="rId9"/>
    <p:sldId id="270" r:id="rId10"/>
    <p:sldId id="263" r:id="rId11"/>
    <p:sldId id="259" r:id="rId12"/>
    <p:sldId id="261" r:id="rId13"/>
    <p:sldId id="26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682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9D1E-E00D-4C50-B402-637580F5A908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4332B68-2123-4C18-8B0F-AC9D640D6C86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1562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9D1E-E00D-4C50-B402-637580F5A908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32B68-2123-4C18-8B0F-AC9D640D6C86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552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9D1E-E00D-4C50-B402-637580F5A908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32B68-2123-4C18-8B0F-AC9D640D6C86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2225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9D1E-E00D-4C50-B402-637580F5A908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32B68-2123-4C18-8B0F-AC9D640D6C86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5700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9D1E-E00D-4C50-B402-637580F5A908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32B68-2123-4C18-8B0F-AC9D640D6C86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157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9D1E-E00D-4C50-B402-637580F5A908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32B68-2123-4C18-8B0F-AC9D640D6C86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837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9D1E-E00D-4C50-B402-637580F5A908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32B68-2123-4C18-8B0F-AC9D640D6C86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175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9D1E-E00D-4C50-B402-637580F5A908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32B68-2123-4C18-8B0F-AC9D640D6C86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81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9D1E-E00D-4C50-B402-637580F5A908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32B68-2123-4C18-8B0F-AC9D640D6C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65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89D1E-E00D-4C50-B402-637580F5A908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32B68-2123-4C18-8B0F-AC9D640D6C86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717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9389D1E-E00D-4C50-B402-637580F5A908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32B68-2123-4C18-8B0F-AC9D640D6C86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3411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89D1E-E00D-4C50-B402-637580F5A908}" type="datetimeFigureOut">
              <a:rPr lang="en-US" smtClean="0"/>
              <a:t>10/27/2024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4332B68-2123-4C18-8B0F-AC9D640D6C8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6427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EC3C-45D9-0C5C-4DD9-10654AE74A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4800" b="1" dirty="0"/>
              <a:t>17</a:t>
            </a:r>
            <a:r>
              <a:rPr lang="zh-TW" altLang="en-US" sz="4800" b="1" dirty="0"/>
              <a:t>信 心 若 沒 有 行 為</a:t>
            </a:r>
            <a:br>
              <a:rPr lang="en-US" altLang="zh-TW" sz="4800" b="1" dirty="0"/>
            </a:br>
            <a:r>
              <a:rPr lang="en-US" altLang="zh-TW" sz="4800" b="1" dirty="0"/>
              <a:t>               </a:t>
            </a:r>
            <a:r>
              <a:rPr lang="zh-TW" altLang="en-US" sz="4800" b="1" dirty="0"/>
              <a:t> 就 是 死 的</a:t>
            </a:r>
            <a:r>
              <a:rPr lang="en-US" altLang="zh-TW" sz="4800" b="1" dirty="0"/>
              <a:t>.</a:t>
            </a:r>
            <a:endParaRPr lang="en-US" sz="4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9B2550-9984-CE35-0FF8-08283125C8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87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EC3C-45D9-0C5C-4DD9-10654AE74A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60331" y="2260488"/>
            <a:ext cx="9399473" cy="2541431"/>
          </a:xfrm>
        </p:spPr>
        <p:txBody>
          <a:bodyPr>
            <a:normAutofit fontScale="90000"/>
          </a:bodyPr>
          <a:lstStyle/>
          <a:p>
            <a:r>
              <a:rPr lang="en-US" altLang="zh-TW" sz="4000" b="1" dirty="0"/>
              <a:t>18 </a:t>
            </a:r>
            <a:r>
              <a:rPr lang="zh-TW" altLang="en-US" sz="4000" b="1" dirty="0"/>
              <a:t>必 有 人 說 ： </a:t>
            </a:r>
            <a:br>
              <a:rPr lang="en-US" altLang="zh-TW" sz="4000" b="1" dirty="0"/>
            </a:br>
            <a:br>
              <a:rPr lang="en-US" altLang="zh-TW" sz="4000" b="1" dirty="0"/>
            </a:br>
            <a:r>
              <a:rPr lang="zh-TW" altLang="en-US" sz="4000" b="1" dirty="0"/>
              <a:t>「 你 有 信 心 ， 我 有 行 為 ；</a:t>
            </a:r>
            <a:br>
              <a:rPr lang="en-US" altLang="zh-TW" sz="4000" b="1" dirty="0"/>
            </a:br>
            <a:br>
              <a:rPr lang="en-US" altLang="zh-TW" sz="4000" b="1" dirty="0"/>
            </a:br>
            <a:r>
              <a:rPr lang="zh-TW" altLang="en-US" sz="4000" b="1" dirty="0"/>
              <a:t> 你 將 你 沒 有 行 為 的 信 心 指 給 我 看 ，</a:t>
            </a:r>
            <a:br>
              <a:rPr lang="en-US" altLang="zh-TW" sz="4000" b="1" dirty="0"/>
            </a:br>
            <a:br>
              <a:rPr lang="en-US" altLang="zh-TW" sz="4000" b="1" dirty="0"/>
            </a:br>
            <a:r>
              <a:rPr lang="zh-TW" altLang="en-US" sz="4000" b="1" dirty="0"/>
              <a:t> 我 便 藉 著 我 的 行 為 ， </a:t>
            </a:r>
            <a:br>
              <a:rPr lang="en-US" altLang="zh-TW" sz="4000" b="1" dirty="0"/>
            </a:br>
            <a:r>
              <a:rPr lang="zh-TW" altLang="en-US" sz="4000" b="1" dirty="0"/>
              <a:t>將 我 的 信 心 指 給 你 看 。 」</a:t>
            </a:r>
            <a:endParaRPr lang="en-US" sz="4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9B2550-9984-CE35-0FF8-08283125C8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8524" y="598818"/>
            <a:ext cx="8637072" cy="977621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886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EC3C-45D9-0C5C-4DD9-10654AE74A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1837" y="887569"/>
            <a:ext cx="10387445" cy="2541431"/>
          </a:xfrm>
        </p:spPr>
        <p:txBody>
          <a:bodyPr>
            <a:normAutofit/>
          </a:bodyPr>
          <a:lstStyle/>
          <a:p>
            <a:r>
              <a:rPr lang="en-US" altLang="zh-TW" sz="4400" b="1" dirty="0"/>
              <a:t>22 </a:t>
            </a:r>
            <a:r>
              <a:rPr lang="zh-TW" altLang="en-US" sz="4400" b="1" dirty="0"/>
              <a:t>可 見 ， </a:t>
            </a:r>
            <a:r>
              <a:rPr lang="zh-TW" altLang="en-US" sz="4400" b="1" dirty="0">
                <a:solidFill>
                  <a:srgbClr val="FF0000"/>
                </a:solidFill>
              </a:rPr>
              <a:t>信 心</a:t>
            </a:r>
            <a:r>
              <a:rPr lang="zh-TW" altLang="en-US" sz="4400" b="1" dirty="0"/>
              <a:t> 是 與 他 的 </a:t>
            </a:r>
            <a:r>
              <a:rPr lang="zh-TW" altLang="en-US" sz="4400" b="1" dirty="0">
                <a:solidFill>
                  <a:srgbClr val="FF0000"/>
                </a:solidFill>
              </a:rPr>
              <a:t>行 為</a:t>
            </a:r>
            <a:r>
              <a:rPr lang="zh-TW" altLang="en-US" sz="4400" b="1" dirty="0"/>
              <a:t> </a:t>
            </a:r>
            <a:r>
              <a:rPr lang="zh-TW" altLang="en-US" sz="4400" b="1" dirty="0">
                <a:solidFill>
                  <a:srgbClr val="FF0000"/>
                </a:solidFill>
              </a:rPr>
              <a:t>並 行</a:t>
            </a:r>
            <a:r>
              <a:rPr lang="zh-TW" altLang="en-US" sz="4400" b="1" dirty="0"/>
              <a:t> ，      </a:t>
            </a:r>
            <a:br>
              <a:rPr lang="en-US" altLang="zh-TW" sz="4400" b="1" dirty="0"/>
            </a:br>
            <a:r>
              <a:rPr lang="en-US" altLang="zh-TW" sz="4400" b="1" dirty="0"/>
              <a:t>        </a:t>
            </a:r>
            <a:r>
              <a:rPr lang="zh-TW" altLang="en-US" sz="4400" b="1" dirty="0"/>
              <a:t>而 且 </a:t>
            </a:r>
            <a:r>
              <a:rPr lang="zh-TW" altLang="en-US" sz="4400" b="1" dirty="0">
                <a:solidFill>
                  <a:srgbClr val="FF0000"/>
                </a:solidFill>
              </a:rPr>
              <a:t>信 心</a:t>
            </a:r>
            <a:r>
              <a:rPr lang="zh-TW" altLang="en-US" sz="4400" b="1" dirty="0"/>
              <a:t> 因 著 </a:t>
            </a:r>
            <a:r>
              <a:rPr lang="zh-TW" altLang="en-US" sz="4400" b="1" dirty="0">
                <a:solidFill>
                  <a:srgbClr val="FF0000"/>
                </a:solidFill>
              </a:rPr>
              <a:t>行 為</a:t>
            </a:r>
            <a:r>
              <a:rPr lang="zh-TW" altLang="en-US" sz="4400" b="1" dirty="0"/>
              <a:t> 才 得 </a:t>
            </a:r>
            <a:r>
              <a:rPr lang="zh-TW" altLang="en-US" sz="4400" b="1" dirty="0">
                <a:solidFill>
                  <a:srgbClr val="FF0000"/>
                </a:solidFill>
              </a:rPr>
              <a:t>成 全 </a:t>
            </a:r>
            <a:r>
              <a:rPr lang="zh-TW" altLang="en-US" sz="4400" b="1" dirty="0"/>
              <a:t>。</a:t>
            </a:r>
            <a:endParaRPr lang="en-US" sz="44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9B2550-9984-CE35-0FF8-08283125C8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469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EC3C-45D9-0C5C-4DD9-10654AE74A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3586" y="802298"/>
            <a:ext cx="9951267" cy="2541431"/>
          </a:xfrm>
        </p:spPr>
        <p:txBody>
          <a:bodyPr/>
          <a:lstStyle/>
          <a:p>
            <a:r>
              <a:rPr lang="zh-TW" altLang="en-US" b="1" dirty="0"/>
              <a:t>所以</a:t>
            </a:r>
            <a:r>
              <a:rPr lang="zh-TW" altLang="en-US" b="1" dirty="0">
                <a:solidFill>
                  <a:srgbClr val="FF0000"/>
                </a:solidFill>
              </a:rPr>
              <a:t>信心</a:t>
            </a:r>
            <a:r>
              <a:rPr lang="zh-TW" altLang="en-US" b="1" dirty="0"/>
              <a:t>和</a:t>
            </a:r>
            <a:r>
              <a:rPr lang="zh-TW" altLang="en-US" b="1" dirty="0">
                <a:solidFill>
                  <a:srgbClr val="FF0000"/>
                </a:solidFill>
              </a:rPr>
              <a:t>行為</a:t>
            </a:r>
            <a:r>
              <a:rPr lang="zh-TW" altLang="en-US" b="1" dirty="0"/>
              <a:t>需要同行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9B2550-9984-CE35-0FF8-08283125C8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728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EC3C-45D9-0C5C-4DD9-10654AE74A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/>
              <a:t>雙劍合璧</a:t>
            </a:r>
            <a:r>
              <a:rPr lang="en-US" altLang="zh-TW" b="1" dirty="0"/>
              <a:t>,</a:t>
            </a:r>
            <a:r>
              <a:rPr lang="zh-TW" altLang="en-US" b="1" dirty="0"/>
              <a:t> 缺一不可</a:t>
            </a:r>
            <a:r>
              <a:rPr lang="en-US" altLang="zh-TW" b="1" dirty="0"/>
              <a:t>. 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9B2550-9984-CE35-0FF8-08283125C8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73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EC3C-45D9-0C5C-4DD9-10654AE74A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TW" sz="4400" b="1" dirty="0"/>
              <a:t>26 </a:t>
            </a:r>
            <a:r>
              <a:rPr lang="zh-TW" altLang="en-US" sz="4400" b="1" dirty="0">
                <a:solidFill>
                  <a:srgbClr val="FF0000"/>
                </a:solidFill>
              </a:rPr>
              <a:t>身 體</a:t>
            </a:r>
            <a:r>
              <a:rPr lang="zh-TW" altLang="en-US" sz="4400" b="1" dirty="0"/>
              <a:t> 沒 有 </a:t>
            </a:r>
            <a:r>
              <a:rPr lang="zh-TW" altLang="en-US" sz="4400" b="1" dirty="0">
                <a:solidFill>
                  <a:srgbClr val="FF0000"/>
                </a:solidFill>
              </a:rPr>
              <a:t>靈 魂</a:t>
            </a:r>
            <a:r>
              <a:rPr lang="zh-TW" altLang="en-US" sz="4400" b="1" dirty="0"/>
              <a:t> 是 死 的 ，     </a:t>
            </a:r>
            <a:br>
              <a:rPr lang="en-US" altLang="zh-TW" sz="4400" b="1" dirty="0"/>
            </a:br>
            <a:r>
              <a:rPr lang="en-US" altLang="zh-TW" sz="4400" b="1" dirty="0"/>
              <a:t>     </a:t>
            </a:r>
            <a:r>
              <a:rPr lang="zh-TW" altLang="en-US" sz="4400" b="1" dirty="0">
                <a:solidFill>
                  <a:srgbClr val="FF0000"/>
                </a:solidFill>
              </a:rPr>
              <a:t>信 心</a:t>
            </a:r>
            <a:r>
              <a:rPr lang="zh-TW" altLang="en-US" sz="4400" b="1" dirty="0"/>
              <a:t> 沒 有 </a:t>
            </a:r>
            <a:r>
              <a:rPr lang="zh-TW" altLang="en-US" sz="4400" b="1" dirty="0">
                <a:solidFill>
                  <a:srgbClr val="FF0000"/>
                </a:solidFill>
              </a:rPr>
              <a:t>行 為</a:t>
            </a:r>
            <a:r>
              <a:rPr lang="zh-TW" altLang="en-US" sz="4400" b="1" dirty="0"/>
              <a:t> 也 是 死 的 。</a:t>
            </a:r>
            <a:endParaRPr lang="en-US" sz="44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9B2550-9984-CE35-0FF8-08283125C8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463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EC3C-45D9-0C5C-4DD9-10654AE74A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/>
              <a:t>信心不能獨立生存</a:t>
            </a:r>
            <a:endParaRPr lang="en-US" sz="54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9B2550-9984-CE35-0FF8-08283125C8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071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EC3C-45D9-0C5C-4DD9-10654AE74A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9504" y="2032008"/>
            <a:ext cx="10657489" cy="2541431"/>
          </a:xfrm>
        </p:spPr>
        <p:txBody>
          <a:bodyPr>
            <a:noAutofit/>
          </a:bodyPr>
          <a:lstStyle/>
          <a:p>
            <a:r>
              <a:rPr lang="en-US" altLang="zh-TW" sz="4400" b="1" dirty="0"/>
              <a:t>15 </a:t>
            </a:r>
            <a:r>
              <a:rPr lang="zh-TW" altLang="en-US" sz="4400" b="1" dirty="0"/>
              <a:t>若 是 弟 兄 或 是 姐 妹 ，</a:t>
            </a:r>
            <a:br>
              <a:rPr lang="en-US" altLang="zh-TW" sz="4400" b="1" dirty="0"/>
            </a:br>
            <a:br>
              <a:rPr lang="en-US" altLang="zh-TW" sz="4400" b="1" dirty="0"/>
            </a:br>
            <a:r>
              <a:rPr lang="zh-TW" altLang="en-US" sz="4400" b="1" dirty="0"/>
              <a:t>       赤 身 露 體 ， </a:t>
            </a:r>
            <a:br>
              <a:rPr lang="en-US" altLang="zh-TW" sz="4400" b="1" dirty="0"/>
            </a:br>
            <a:r>
              <a:rPr lang="en-US" altLang="zh-TW" sz="4400" b="1" dirty="0"/>
              <a:t>   </a:t>
            </a:r>
            <a:r>
              <a:rPr lang="zh-TW" altLang="en-US" sz="4400" b="1" dirty="0"/>
              <a:t>又 缺 了 日 用 的 飲 食 ；</a:t>
            </a:r>
            <a:br>
              <a:rPr lang="zh-TW" altLang="en-US" sz="4400" b="1" dirty="0"/>
            </a:br>
            <a:br>
              <a:rPr lang="zh-TW" altLang="en-US" sz="4400" b="1" dirty="0"/>
            </a:br>
            <a:r>
              <a:rPr lang="en-US" altLang="zh-TW" sz="4400" dirty="0"/>
              <a:t>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36424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EC3C-45D9-0C5C-4DD9-10654AE74A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7821" y="2363235"/>
            <a:ext cx="10657489" cy="2541431"/>
          </a:xfrm>
        </p:spPr>
        <p:txBody>
          <a:bodyPr>
            <a:noAutofit/>
          </a:bodyPr>
          <a:lstStyle/>
          <a:p>
            <a:r>
              <a:rPr lang="en-US" altLang="zh-TW" sz="4400" dirty="0"/>
              <a:t> </a:t>
            </a:r>
            <a:br>
              <a:rPr lang="zh-TW" altLang="en-US" sz="4400" dirty="0"/>
            </a:br>
            <a:r>
              <a:rPr lang="en-US" altLang="zh-TW" sz="4400" b="1" dirty="0"/>
              <a:t>16 </a:t>
            </a:r>
            <a:r>
              <a:rPr lang="zh-TW" altLang="en-US" sz="4400" b="1" dirty="0"/>
              <a:t>你 們 中 間 有 人 對 他 們 說 ： </a:t>
            </a:r>
            <a:br>
              <a:rPr lang="en-US" altLang="zh-TW" sz="4400" b="1" dirty="0"/>
            </a:br>
            <a:r>
              <a:rPr lang="zh-TW" altLang="en-US" sz="4400" b="1" dirty="0"/>
              <a:t>「 平 平 安 安 的 去 罷 ！ </a:t>
            </a:r>
            <a:br>
              <a:rPr lang="en-US" altLang="zh-TW" sz="4400" b="1" dirty="0"/>
            </a:br>
            <a:r>
              <a:rPr lang="en-US" altLang="zh-TW" sz="4400" b="1" dirty="0"/>
              <a:t>     </a:t>
            </a:r>
            <a:r>
              <a:rPr lang="zh-TW" altLang="en-US" sz="4400" b="1" dirty="0"/>
              <a:t>願 你 們 穿 得 暖 ， </a:t>
            </a:r>
            <a:br>
              <a:rPr lang="en-US" altLang="zh-TW" sz="4400" b="1" dirty="0"/>
            </a:br>
            <a:r>
              <a:rPr lang="en-US" altLang="zh-TW" sz="4400" b="1" dirty="0"/>
              <a:t>        </a:t>
            </a:r>
            <a:r>
              <a:rPr lang="zh-TW" altLang="en-US" sz="4400" b="1" dirty="0"/>
              <a:t>吃 得 飽 」 ；</a:t>
            </a:r>
            <a:r>
              <a:rPr lang="en-US" altLang="zh-TW" sz="4400" b="1" dirty="0"/>
              <a:t>(</a:t>
            </a:r>
            <a:r>
              <a:rPr lang="zh-TW" altLang="en-US" sz="4400" b="1" dirty="0"/>
              <a:t>我為你禱告</a:t>
            </a:r>
            <a:r>
              <a:rPr lang="en-US" altLang="zh-TW" sz="4400" b="1" dirty="0"/>
              <a:t>)</a:t>
            </a:r>
            <a:br>
              <a:rPr lang="en-US" altLang="zh-TW" sz="4400" b="1" dirty="0"/>
            </a:br>
            <a:br>
              <a:rPr lang="en-US" altLang="zh-TW" sz="4400" b="1" dirty="0"/>
            </a:br>
            <a:r>
              <a:rPr lang="zh-TW" altLang="en-US" sz="4400" b="1" dirty="0"/>
              <a:t> 卻 不 給 他 們 身 體 所 需 用 的 ，</a:t>
            </a:r>
            <a:br>
              <a:rPr lang="en-US" altLang="zh-TW" sz="4400" b="1" dirty="0"/>
            </a:br>
            <a:r>
              <a:rPr lang="zh-TW" altLang="en-US" sz="4400" b="1" dirty="0"/>
              <a:t> 這 </a:t>
            </a:r>
            <a:r>
              <a:rPr lang="zh-TW" altLang="en-US" sz="4400" b="1" dirty="0">
                <a:solidFill>
                  <a:srgbClr val="FF0000"/>
                </a:solidFill>
              </a:rPr>
              <a:t>有 甚 麼 益 處 </a:t>
            </a:r>
            <a:r>
              <a:rPr lang="zh-TW" altLang="en-US" sz="4400" b="1" dirty="0"/>
              <a:t>呢 ？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205192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EC3C-45D9-0C5C-4DD9-10654AE74A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4662" y="2599567"/>
            <a:ext cx="9238593" cy="2541431"/>
          </a:xfrm>
        </p:spPr>
        <p:txBody>
          <a:bodyPr>
            <a:normAutofit fontScale="90000"/>
          </a:bodyPr>
          <a:lstStyle/>
          <a:p>
            <a:r>
              <a:rPr lang="en-US" altLang="zh-TW" sz="3600" b="1" dirty="0"/>
              <a:t>21 </a:t>
            </a:r>
            <a:r>
              <a:rPr lang="zh-TW" altLang="en-US" sz="3600" b="1" dirty="0"/>
              <a:t>我 們 的 祖 宗 亞 伯 拉 罕 把 他 兒 子 以 撒 獻 在 壇 上 ， 豈 不 是 </a:t>
            </a:r>
            <a:r>
              <a:rPr lang="zh-TW" altLang="en-US" sz="3600" b="1" dirty="0">
                <a:solidFill>
                  <a:srgbClr val="FF0000"/>
                </a:solidFill>
              </a:rPr>
              <a:t>因 行 為 稱 義 </a:t>
            </a:r>
            <a:r>
              <a:rPr lang="zh-TW" altLang="en-US" sz="3600" b="1" dirty="0"/>
              <a:t>麼 ？</a:t>
            </a:r>
            <a:br>
              <a:rPr lang="en-US" altLang="zh-TW" sz="3600" b="1" dirty="0"/>
            </a:br>
            <a:br>
              <a:rPr lang="en-US" altLang="zh-TW" sz="3600" b="1" dirty="0"/>
            </a:br>
            <a:br>
              <a:rPr lang="en-US" altLang="zh-TW" sz="3600" b="1" dirty="0"/>
            </a:br>
            <a:br>
              <a:rPr lang="en-US" altLang="zh-TW" sz="3600" b="1" dirty="0"/>
            </a:br>
            <a:r>
              <a:rPr lang="en-US" altLang="zh-TW" sz="3600" b="1" dirty="0"/>
              <a:t>25 </a:t>
            </a:r>
            <a:r>
              <a:rPr lang="zh-TW" altLang="en-US" sz="3600" b="1" dirty="0"/>
              <a:t>妓 女 喇 合 接 待 使 者 ， 又 放 他 們 從 別 的 路 上 出 去 ， </a:t>
            </a:r>
            <a:r>
              <a:rPr lang="zh-TW" altLang="en-US" sz="3600" b="1" dirty="0">
                <a:solidFill>
                  <a:srgbClr val="FF0000"/>
                </a:solidFill>
              </a:rPr>
              <a:t>不 也 是 一 樣 因 行 為 稱 義 </a:t>
            </a:r>
            <a:r>
              <a:rPr lang="zh-TW" altLang="en-US" sz="3600" b="1" dirty="0"/>
              <a:t>麼 ？</a:t>
            </a:r>
            <a:endParaRPr lang="en-US" sz="36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9B2550-9984-CE35-0FF8-08283125C8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7148" y="313487"/>
            <a:ext cx="8637072" cy="977621"/>
          </a:xfrm>
        </p:spPr>
        <p:txBody>
          <a:bodyPr>
            <a:noAutofit/>
          </a:bodyPr>
          <a:lstStyle/>
          <a:p>
            <a:r>
              <a:rPr lang="zh-TW" altLang="en-US" sz="4800" b="1" dirty="0"/>
              <a:t>兩個例子說明行為重要</a:t>
            </a:r>
            <a:r>
              <a:rPr lang="en-US" altLang="zh-TW" sz="4800" b="1" dirty="0"/>
              <a:t>: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4173169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DBB13D-34C2-C313-4099-D19B47B6B9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48FD8-69ED-176A-38F5-B4092E2639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b="1" dirty="0"/>
              <a:t>1:22, </a:t>
            </a:r>
            <a:r>
              <a:rPr lang="zh-TW" altLang="en-US" b="1" dirty="0"/>
              <a:t>要 行 道 ，</a:t>
            </a:r>
            <a:br>
              <a:rPr lang="en-US" altLang="zh-TW" b="1" dirty="0"/>
            </a:br>
            <a:r>
              <a:rPr lang="zh-TW" altLang="en-US" b="1" dirty="0"/>
              <a:t> 不 要 單 單 聽 道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5BF6D0-2F50-5476-3CA0-F835EA3589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zh-TW" altLang="en-US" sz="6600" b="1" dirty="0"/>
              <a:t>自 己 欺 哄 自 己 。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79995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4506EF-6AE5-6BF1-202E-E9A05685E4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1F2DF-2B88-1477-9DD8-6A65264CB2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7463" y="3429000"/>
            <a:ext cx="8637073" cy="2541431"/>
          </a:xfrm>
        </p:spPr>
        <p:txBody>
          <a:bodyPr>
            <a:normAutofit fontScale="90000"/>
          </a:bodyPr>
          <a:lstStyle/>
          <a:p>
            <a:r>
              <a:rPr lang="en-US" altLang="zh-TW" dirty="0"/>
              <a:t>1:22-23</a:t>
            </a:r>
            <a:r>
              <a:rPr lang="zh-TW" altLang="en-US" b="1" dirty="0"/>
              <a:t>因 為 聽 道 而 不 行 道 的 ， 就 像 人 對 著 鏡 子 看 自 己 本 來 的 面 目 ，</a:t>
            </a:r>
            <a:br>
              <a:rPr lang="zh-TW" altLang="en-US" b="1" dirty="0"/>
            </a:br>
            <a:br>
              <a:rPr lang="zh-TW" altLang="en-US" b="1" dirty="0"/>
            </a:br>
            <a:r>
              <a:rPr lang="zh-TW" altLang="en-US" b="1" dirty="0"/>
              <a:t>看 見 ， 走 後 ， 隨 即 忘 了 他 的 相 貌 如 何 。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B887CA-2BD1-045A-F95F-3B4DB6D9BE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5717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A87FB0-6BAA-7B19-4D54-904B04F152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8406B-75FE-FAE6-F1B0-A29BAD34C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2167" y="1337136"/>
            <a:ext cx="9898912" cy="2541431"/>
          </a:xfrm>
        </p:spPr>
        <p:txBody>
          <a:bodyPr>
            <a:noAutofit/>
          </a:bodyPr>
          <a:lstStyle/>
          <a:p>
            <a:r>
              <a:rPr lang="en-US" altLang="zh-TW" sz="4000" b="1" dirty="0"/>
              <a:t>26 </a:t>
            </a:r>
            <a:r>
              <a:rPr lang="zh-TW" altLang="en-US" sz="4000" b="1" dirty="0"/>
              <a:t>凡 </a:t>
            </a:r>
            <a:r>
              <a:rPr lang="zh-TW" altLang="en-US" sz="4000" b="1" dirty="0">
                <a:solidFill>
                  <a:srgbClr val="FF0000"/>
                </a:solidFill>
              </a:rPr>
              <a:t>聽 見 我 這 話 不 去 行 </a:t>
            </a:r>
            <a:r>
              <a:rPr lang="zh-TW" altLang="en-US" sz="4000" b="1" dirty="0"/>
              <a:t>的 ， 好 比 一 個 無 知 的 人 ， 把 房 子 蓋 在 沙 土 上 ；</a:t>
            </a:r>
            <a:br>
              <a:rPr lang="zh-TW" altLang="en-US" sz="4000" b="1" dirty="0"/>
            </a:br>
            <a:br>
              <a:rPr lang="zh-TW" altLang="en-US" sz="4000" b="1" dirty="0"/>
            </a:br>
            <a:r>
              <a:rPr lang="en-US" altLang="zh-TW" sz="4000" b="1" dirty="0"/>
              <a:t>27 </a:t>
            </a:r>
            <a:r>
              <a:rPr lang="zh-TW" altLang="en-US" sz="4000" b="1" dirty="0"/>
              <a:t>雨 淋 ， 水 沖 ， 風 吹 ， 撞 著 那 房 子 ， 房 子 就 倒 塌 了 ， 並 且 倒 塌 得 很 大</a:t>
            </a:r>
            <a:endParaRPr lang="en-US" sz="4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E9B27D-C377-F42F-5021-DC289F0CD0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74007" y="4342087"/>
            <a:ext cx="8637072" cy="977621"/>
          </a:xfrm>
        </p:spPr>
        <p:txBody>
          <a:bodyPr>
            <a:normAutofit/>
          </a:bodyPr>
          <a:lstStyle/>
          <a:p>
            <a:pPr algn="r"/>
            <a:r>
              <a:rPr lang="zh-TW" altLang="en-US" sz="2800" b="1"/>
              <a:t>馬 太 福 音 </a:t>
            </a:r>
            <a:r>
              <a:rPr lang="en-US" altLang="zh-TW" sz="2800" b="1"/>
              <a:t>7</a:t>
            </a:r>
            <a:endParaRPr lang="en-US" sz="2800" b="1"/>
          </a:p>
        </p:txBody>
      </p:sp>
    </p:spTree>
    <p:extLst>
      <p:ext uri="{BB962C8B-B14F-4D97-AF65-F5344CB8AC3E}">
        <p14:creationId xmlns:p14="http://schemas.microsoft.com/office/powerpoint/2010/main" val="183443990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477</Words>
  <Application>Microsoft Office PowerPoint</Application>
  <PresentationFormat>Widescreen</PresentationFormat>
  <Paragraphs>16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Gallery</vt:lpstr>
      <vt:lpstr>17信 心 若 沒 有 行 為                 就 是 死 的.</vt:lpstr>
      <vt:lpstr>26 身 體 沒 有 靈 魂 是 死 的 ，           信 心 沒 有 行 為 也 是 死 的 。</vt:lpstr>
      <vt:lpstr>信心不能獨立生存</vt:lpstr>
      <vt:lpstr>15 若 是 弟 兄 或 是 姐 妹 ，         赤 身 露 體 ，     又 缺 了 日 用 的 飲 食 ；   </vt:lpstr>
      <vt:lpstr>  16 你 們 中 間 有 人 對 他 們 說 ：  「 平 平 安 安 的 去 罷 ！       願 你 們 穿 得 暖 ，          吃 得 飽 」 ；(我為你禱告)   卻 不 給 他 們 身 體 所 需 用 的 ，  這 有 甚 麼 益 處 呢 ？</vt:lpstr>
      <vt:lpstr>21 我 們 的 祖 宗 亞 伯 拉 罕 把 他 兒 子 以 撒 獻 在 壇 上 ， 豈 不 是 因 行 為 稱 義 麼 ？    25 妓 女 喇 合 接 待 使 者 ， 又 放 他 們 從 別 的 路 上 出 去 ， 不 也 是 一 樣 因 行 為 稱 義 麼 ？</vt:lpstr>
      <vt:lpstr>1:22, 要 行 道 ，  不 要 單 單 聽 道</vt:lpstr>
      <vt:lpstr>1:22-23因 為 聽 道 而 不 行 道 的 ， 就 像 人 對 著 鏡 子 看 自 己 本 來 的 面 目 ，  看 見 ， 走 後 ， 隨 即 忘 了 他 的 相 貌 如 何 。</vt:lpstr>
      <vt:lpstr>26 凡 聽 見 我 這 話 不 去 行 的 ， 好 比 一 個 無 知 的 人 ， 把 房 子 蓋 在 沙 土 上 ；  27 雨 淋 ， 水 沖 ， 風 吹 ， 撞 著 那 房 子 ， 房 子 就 倒 塌 了 ， 並 且 倒 塌 得 很 大</vt:lpstr>
      <vt:lpstr>18 必 有 人 說 ：   「 你 有 信 心 ， 我 有 行 為 ；   你 將 你 沒 有 行 為 的 信 心 指 給 我 看 ，   我 便 藉 著 我 的 行 為 ，  將 我 的 信 心 指 給 你 看 。 」</vt:lpstr>
      <vt:lpstr>22 可 見 ， 信 心 是 與 他 的 行 為 並 行 ，               而 且 信 心 因 著 行 為 才 得 成 全 。</vt:lpstr>
      <vt:lpstr>所以信心和行為需要同行</vt:lpstr>
      <vt:lpstr>雙劍合璧, 缺一不可.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Rick Chung</dc:creator>
  <cp:lastModifiedBy>Rick Chung</cp:lastModifiedBy>
  <cp:revision>1</cp:revision>
  <dcterms:created xsi:type="dcterms:W3CDTF">2024-10-27T18:34:39Z</dcterms:created>
  <dcterms:modified xsi:type="dcterms:W3CDTF">2024-10-27T18:36:22Z</dcterms:modified>
</cp:coreProperties>
</file>